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A1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15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474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118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520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385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7579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689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6586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0690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479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722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31DA3-57B2-43CA-A1AC-4E763B549EF9}" type="datetimeFigureOut">
              <a:rPr lang="en-GB" smtClean="0"/>
              <a:t>20/08/2017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9C4CB-4A80-4F2C-9DCD-58E2C67071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7636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332656"/>
            <a:ext cx="6021288" cy="60212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58008" y="4546974"/>
            <a:ext cx="54006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u="sng" dirty="0" smtClean="0">
                <a:solidFill>
                  <a:schemeClr val="bg1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Adele Dibble </a:t>
            </a:r>
          </a:p>
          <a:p>
            <a:endParaRPr lang="en-GB" dirty="0"/>
          </a:p>
          <a:p>
            <a:r>
              <a:rPr lang="en-GB" sz="2000" dirty="0" smtClean="0">
                <a:solidFill>
                  <a:schemeClr val="bg1"/>
                </a:solidFill>
              </a:rPr>
              <a:t>Computer Science Graduate/ Front End Developer</a:t>
            </a:r>
            <a:endParaRPr lang="en-GB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122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88640"/>
            <a:ext cx="6453336" cy="64533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71192" y="2564904"/>
            <a:ext cx="3456384" cy="2246769"/>
          </a:xfrm>
          <a:prstGeom prst="rect">
            <a:avLst/>
          </a:prstGeom>
          <a:solidFill>
            <a:srgbClr val="FDA1D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Adele Dibble</a:t>
            </a:r>
          </a:p>
          <a:p>
            <a:pPr algn="ctr"/>
            <a:endParaRPr lang="en-GB" sz="2800" dirty="0">
              <a:solidFill>
                <a:schemeClr val="bg1"/>
              </a:solidFill>
            </a:endParaRPr>
          </a:p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Computer Science Graduate/ Front End Developer</a:t>
            </a:r>
            <a:endParaRPr lang="en-GB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873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332656"/>
            <a:ext cx="6381328" cy="63813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91680" y="5027837"/>
            <a:ext cx="583264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u="sng" dirty="0" smtClean="0">
                <a:solidFill>
                  <a:schemeClr val="bg1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Adele Dibble</a:t>
            </a:r>
          </a:p>
          <a:p>
            <a:endParaRPr lang="en-GB" b="1" dirty="0">
              <a:solidFill>
                <a:schemeClr val="bg1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  <a:p>
            <a:pPr algn="ctr"/>
            <a:r>
              <a:rPr lang="en-GB" sz="2800" b="1" dirty="0" smtClean="0">
                <a:solidFill>
                  <a:schemeClr val="bg1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Computer Science Graduate / Front end developer</a:t>
            </a:r>
            <a:endParaRPr lang="en-GB" sz="2800" b="1" dirty="0">
              <a:solidFill>
                <a:schemeClr val="bg1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07822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27</Words>
  <Application>Microsoft Office PowerPoint</Application>
  <PresentationFormat>On-screen Show (4:3)</PresentationFormat>
  <Paragraphs>9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Adele</dc:creator>
  <cp:lastModifiedBy>Adele</cp:lastModifiedBy>
  <cp:revision>1</cp:revision>
  <dcterms:created xsi:type="dcterms:W3CDTF">2017-08-20T11:22:31Z</dcterms:created>
  <dcterms:modified xsi:type="dcterms:W3CDTF">2017-08-20T11:32:08Z</dcterms:modified>
</cp:coreProperties>
</file>

<file path=docProps/thumbnail.jpeg>
</file>